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9" autoAdjust="0"/>
    <p:restoredTop sz="94660"/>
  </p:normalViewPr>
  <p:slideViewPr>
    <p:cSldViewPr>
      <p:cViewPr varScale="1">
        <p:scale>
          <a:sx n="154" d="100"/>
          <a:sy n="154" d="100"/>
        </p:scale>
        <p:origin x="26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gif>
</file>

<file path=ppt/media/image11.png>
</file>

<file path=ppt/media/image12.png>
</file>

<file path=ppt/media/image13.gif>
</file>

<file path=ppt/media/image14.png>
</file>

<file path=ppt/media/image2.gi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9520686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1792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833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238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4062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955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7039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397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gif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gif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ubTitle" idx="1"/>
          </p:nvPr>
        </p:nvSpPr>
        <p:spPr>
          <a:xfrm>
            <a:off x="2351400" y="3006075"/>
            <a:ext cx="4441200" cy="8364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500"/>
              </a:spcBef>
              <a:spcAft>
                <a:spcPts val="6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By: a bunch of nerd high school students</a:t>
            </a:r>
          </a:p>
          <a:p>
            <a:pPr lvl="0">
              <a:spcBef>
                <a:spcPts val="0"/>
              </a:spcBef>
              <a:buNone/>
            </a:pP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Shape 55"/>
          <p:cNvSpPr txBox="1"/>
          <p:nvPr/>
        </p:nvSpPr>
        <p:spPr>
          <a:xfrm>
            <a:off x="2151900" y="557850"/>
            <a:ext cx="4840200" cy="125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b="1" dirty="0">
                <a:solidFill>
                  <a:srgbClr val="CC0000"/>
                </a:solidFill>
                <a:latin typeface="Amatic SC"/>
                <a:ea typeface="Amatic SC"/>
                <a:cs typeface="Amatic SC"/>
                <a:sym typeface="Amatic SC"/>
              </a:rPr>
              <a:t>Group 4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5">
            <a:alphaModFix amt="89000"/>
          </a:blip>
          <a:stretch>
            <a:fillRect/>
          </a:stretch>
        </p:blipFill>
        <p:spPr>
          <a:xfrm>
            <a:off x="2428875" y="1733550"/>
            <a:ext cx="428625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The Beatles - Strawberry Fields Forever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24800" y="351300"/>
            <a:ext cx="533400" cy="533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6415" numSld="999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782700" y="445025"/>
            <a:ext cx="40941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 dirty="0">
                <a:solidFill>
                  <a:srgbClr val="CC0000"/>
                </a:solidFill>
                <a:latin typeface="Amatic SC"/>
                <a:ea typeface="Amatic SC"/>
                <a:cs typeface="Amatic SC"/>
                <a:sym typeface="Amatic SC"/>
              </a:rPr>
              <a:t>Roles/ Responsibilities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496800" y="1249975"/>
            <a:ext cx="4837200" cy="3757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lvl="0" rtl="0">
              <a:spcBef>
                <a:spcPts val="500"/>
              </a:spcBef>
              <a:spcAft>
                <a:spcPts val="600"/>
              </a:spcAft>
              <a:buClr>
                <a:schemeClr val="accent2"/>
              </a:buClr>
              <a:buSzPct val="100000"/>
            </a:pPr>
            <a:r>
              <a:rPr lang="en" sz="30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me- Programming/ Outline</a:t>
            </a:r>
          </a:p>
          <a:p>
            <a:pPr marL="38100" lvl="0" rtl="0">
              <a:spcBef>
                <a:spcPts val="500"/>
              </a:spcBef>
              <a:spcAft>
                <a:spcPts val="600"/>
              </a:spcAft>
              <a:buClr>
                <a:schemeClr val="accent2"/>
              </a:buClr>
              <a:buSzPct val="100000"/>
            </a:pPr>
            <a:r>
              <a:rPr lang="en" sz="30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guy2 -Programming/ Powerpoint</a:t>
            </a:r>
          </a:p>
          <a:p>
            <a:pPr marL="38100" lvl="0" rtl="0">
              <a:spcBef>
                <a:spcPts val="500"/>
              </a:spcBef>
              <a:spcAft>
                <a:spcPts val="600"/>
              </a:spcAft>
              <a:buClr>
                <a:schemeClr val="accent2"/>
              </a:buClr>
              <a:buSzPct val="100000"/>
            </a:pPr>
            <a:r>
              <a:rPr lang="en" sz="30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guy3- Powerpoint/programming</a:t>
            </a:r>
          </a:p>
          <a:p>
            <a:pPr marL="457200" lvl="0" indent="-419100" rtl="0">
              <a:spcBef>
                <a:spcPts val="5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matic SC"/>
            </a:pPr>
            <a:r>
              <a:rPr lang="en" sz="30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guy4- Powerpoint/programming</a:t>
            </a:r>
          </a:p>
          <a:p>
            <a:pPr marL="457200" lvl="0" indent="-419100">
              <a:spcBef>
                <a:spcPts val="500"/>
              </a:spcBef>
              <a:spcAft>
                <a:spcPts val="600"/>
              </a:spcAft>
              <a:buClr>
                <a:schemeClr val="accent2"/>
              </a:buClr>
              <a:buSzPct val="100000"/>
              <a:buFont typeface="Amatic SC"/>
            </a:pPr>
            <a:r>
              <a:rPr lang="en" sz="30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guy5- Flow Chart/Programming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5752275" y="272374"/>
            <a:ext cx="3053800" cy="174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4550" y="2724850"/>
            <a:ext cx="3194824" cy="187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837075" y="1108475"/>
            <a:ext cx="5660100" cy="376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 pitchFamily="34" charset="0"/>
              <a:buChar char="•"/>
            </a:pPr>
            <a:r>
              <a:rPr lang="en" sz="2400" b="1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Your theme</a:t>
            </a:r>
            <a:r>
              <a:rPr lang="en" sz="24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 – What was the theme?  How did you use it in your </a:t>
            </a: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project?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Our theme is “Across The Universe”.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We used this theme in our powerpoint. </a:t>
            </a:r>
          </a:p>
          <a:p>
            <a:pPr marL="457200" lvl="0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“Across the Universe” is a movie based on music by the beatles, mostly by the songs “Across the Universe” and “Strawberry Fields Forever”.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1282275" y="549875"/>
            <a:ext cx="4769700" cy="558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b="1" dirty="0">
                <a:solidFill>
                  <a:srgbClr val="CC0000"/>
                </a:solidFill>
                <a:latin typeface="Amatic SC"/>
                <a:ea typeface="Amatic SC"/>
                <a:cs typeface="Amatic SC"/>
                <a:sym typeface="Amatic SC"/>
              </a:rPr>
              <a:t>Theme: Across The Universe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 amt="7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WatercolorSpong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-480529" flipH="1">
            <a:off x="191344" y="257384"/>
            <a:ext cx="807707" cy="959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5">
            <a:alphaModFix amt="75000"/>
          </a:blip>
          <a:stretch>
            <a:fillRect/>
          </a:stretch>
        </p:blipFill>
        <p:spPr>
          <a:xfrm>
            <a:off x="6296700" y="1589300"/>
            <a:ext cx="2469701" cy="246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7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3571194"/>
            <a:ext cx="1371600" cy="1212398"/>
          </a:xfrm>
          <a:prstGeom prst="rect">
            <a:avLst/>
          </a:prstGeom>
        </p:spPr>
      </p:pic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1017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 dirty="0">
                <a:solidFill>
                  <a:srgbClr val="CC0000"/>
                </a:solidFill>
                <a:latin typeface="Amatic SC"/>
                <a:ea typeface="Amatic SC"/>
                <a:cs typeface="Amatic SC"/>
                <a:sym typeface="Amatic SC"/>
              </a:rPr>
              <a:t>Approach to the Project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311700" y="8091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Your approach to the project</a:t>
            </a: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 – what are the things your group tackled/handled differently than other groups</a:t>
            </a:r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We handled the distributing of the code differently by having everyone do same code</a:t>
            </a:r>
            <a:r>
              <a:rPr lang="en-US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 at once  leading to less errors and a stronger code.</a:t>
            </a:r>
            <a:endParaRPr lang="en" sz="2400" dirty="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Using the outline as a guide, we created the flow chart. We used the flowchart as a outline for the code of the game.</a:t>
            </a:r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We completed the powerpoint with extra effort being put into the quality and aesthetic.</a:t>
            </a:r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when we were done we completed the powerpoint with knowledge we had from the programming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79" name="Shape 79"/>
          <p:cNvPicPr preferRelativeResize="0"/>
          <p:nvPr/>
        </p:nvPicPr>
        <p:blipFill>
          <a:blip r:embed="rId5">
            <a:alphaModFix amt="79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WatercolorSpong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2957">
            <a:off x="8032409" y="3421771"/>
            <a:ext cx="825813" cy="1107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10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2" dur="1000"/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7" dur="1000"/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2" dur="1000"/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7" dur="1000"/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3662750" y="666750"/>
            <a:ext cx="4412100" cy="4158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19100" lvl="0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Challenges </a:t>
            </a: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in programming this assignment</a:t>
            </a:r>
          </a:p>
          <a:p>
            <a:pPr marL="419100" lvl="0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By far the biggest challenge we had to overcome was developing the code for the scoresheet in Yahtzee. However, coding the entire program was challenging itself.</a:t>
            </a:r>
          </a:p>
          <a:p>
            <a:pPr marL="419100" lvl="0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rgbClr val="FFFFFF"/>
                </a:solidFill>
                <a:latin typeface="Amatic SC" charset="0"/>
                <a:ea typeface="Amatic SC"/>
                <a:cs typeface="Amatic SC"/>
                <a:sym typeface="Amatic SC"/>
              </a:rPr>
              <a:t>Truly working together and assigning work equally was another challenge we had to overcome.</a:t>
            </a:r>
            <a:r>
              <a:rPr lang="en" sz="2400" dirty="0">
                <a:solidFill>
                  <a:srgbClr val="FFFFFF"/>
                </a:solidFill>
                <a:latin typeface="Amatic SC" charset="0"/>
              </a:rPr>
              <a:t>  </a:t>
            </a:r>
            <a:r>
              <a:rPr lang="en" sz="2400" dirty="0">
                <a:latin typeface="Amatic SC" charset="0"/>
              </a:rPr>
              <a:t>             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346300" y="111750"/>
            <a:ext cx="30450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 dirty="0">
                <a:solidFill>
                  <a:srgbClr val="CC0000"/>
                </a:solidFill>
                <a:latin typeface="Amatic SC"/>
                <a:ea typeface="Amatic SC"/>
                <a:cs typeface="Amatic SC"/>
                <a:sym typeface="Amatic SC"/>
              </a:rPr>
              <a:t>Challenges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 amt="63000"/>
          </a:blip>
          <a:stretch>
            <a:fillRect/>
          </a:stretch>
        </p:blipFill>
        <p:spPr>
          <a:xfrm>
            <a:off x="381000" y="361950"/>
            <a:ext cx="2793650" cy="355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 amt="74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WatercolorSpong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72345">
            <a:off x="8145952" y="3931213"/>
            <a:ext cx="694811" cy="932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713075" y="311950"/>
            <a:ext cx="30585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>
                <a:solidFill>
                  <a:srgbClr val="CC0000"/>
                </a:solidFill>
                <a:latin typeface="Amatic SC"/>
                <a:ea typeface="Amatic SC"/>
                <a:cs typeface="Amatic SC"/>
                <a:sym typeface="Amatic SC"/>
              </a:rPr>
              <a:t>Wows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857925" y="1019350"/>
            <a:ext cx="4768800" cy="3987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“</a:t>
            </a:r>
            <a:r>
              <a:rPr lang="en" sz="2400" b="1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Wows</a:t>
            </a:r>
            <a:r>
              <a:rPr lang="en" sz="24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” – the extra things you added to your program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More than 2 player possible (total of 6)</a:t>
            </a:r>
            <a:endParaRPr lang="en" sz="2400" i="1" dirty="0">
              <a:solidFill>
                <a:schemeClr val="accent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Shows user what score will be returnded if they choose a certain category.</a:t>
            </a:r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 amt="69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WatercolorSpong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47433">
            <a:off x="7957791" y="544417"/>
            <a:ext cx="844595" cy="1088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5850" y="2968844"/>
            <a:ext cx="2728250" cy="153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94"/>
          <p:cNvPicPr preferRelativeResize="0"/>
          <p:nvPr/>
        </p:nvPicPr>
        <p:blipFill>
          <a:blip r:embed="rId3">
            <a:alphaModFix amt="69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52600" y="133350"/>
            <a:ext cx="5562600" cy="482946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1932300" y="590550"/>
            <a:ext cx="52032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 dirty="0">
                <a:solidFill>
                  <a:srgbClr val="CC0000"/>
                </a:solidFill>
                <a:latin typeface="Amatic SC"/>
                <a:ea typeface="Amatic SC"/>
                <a:cs typeface="Amatic SC"/>
                <a:sym typeface="Amatic SC"/>
              </a:rPr>
              <a:t>What we learned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1988850" y="1428750"/>
            <a:ext cx="5090100" cy="4172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Arial" pitchFamily="34" charset="0"/>
              <a:buChar char="•"/>
            </a:pPr>
            <a:r>
              <a:rPr lang="en" sz="2400" b="1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What you learned</a:t>
            </a:r>
            <a:r>
              <a:rPr lang="en" sz="2400" dirty="0">
                <a:solidFill>
                  <a:schemeClr val="accent2"/>
                </a:solidFill>
                <a:latin typeface="Amatic SC"/>
                <a:ea typeface="Amatic SC"/>
                <a:cs typeface="Amatic SC"/>
                <a:sym typeface="Amatic SC"/>
              </a:rPr>
              <a:t> as a group from this assignment.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As a group we learned how to work together and how to assign work properly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We learned how to program a game of yahtzee in Java.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We learned how to create a flow chart.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itchFamily="34" charset="0"/>
              <a:buChar char="•"/>
            </a:pPr>
            <a:r>
              <a:rPr lang="en" sz="2400" dirty="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And we learned that we need WOWs to stay ahead of the competition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359</Words>
  <Application>Microsoft Office PowerPoint</Application>
  <PresentationFormat>On-screen Show (16:9)</PresentationFormat>
  <Paragraphs>34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Times New Roman</vt:lpstr>
      <vt:lpstr>Amatic SC</vt:lpstr>
      <vt:lpstr>simple-dark-2</vt:lpstr>
      <vt:lpstr>PowerPoint Presentation</vt:lpstr>
      <vt:lpstr>Roles/ Responsibilities</vt:lpstr>
      <vt:lpstr>Theme: Across The Universe</vt:lpstr>
      <vt:lpstr>Approach to the Project</vt:lpstr>
      <vt:lpstr>Challenges</vt:lpstr>
      <vt:lpstr>Wows</vt:lpstr>
      <vt:lpstr>What we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Young Jun Cho</dc:creator>
  <cp:lastModifiedBy>Erfurt, Seth K</cp:lastModifiedBy>
  <cp:revision>16</cp:revision>
  <dcterms:modified xsi:type="dcterms:W3CDTF">2022-03-09T04:14:18Z</dcterms:modified>
</cp:coreProperties>
</file>